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095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6EBE-8DA4-4EB9-AB18-9C1FB2AE073A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F2AB-288B-4627-9D36-53CC5E869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6EBE-8DA4-4EB9-AB18-9C1FB2AE073A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F2AB-288B-4627-9D36-53CC5E869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6EBE-8DA4-4EB9-AB18-9C1FB2AE073A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F2AB-288B-4627-9D36-53CC5E869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6EBE-8DA4-4EB9-AB18-9C1FB2AE073A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F2AB-288B-4627-9D36-53CC5E869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6EBE-8DA4-4EB9-AB18-9C1FB2AE073A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F2AB-288B-4627-9D36-53CC5E869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6EBE-8DA4-4EB9-AB18-9C1FB2AE073A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F2AB-288B-4627-9D36-53CC5E869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6EBE-8DA4-4EB9-AB18-9C1FB2AE073A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F2AB-288B-4627-9D36-53CC5E869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6EBE-8DA4-4EB9-AB18-9C1FB2AE073A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F2AB-288B-4627-9D36-53CC5E869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6EBE-8DA4-4EB9-AB18-9C1FB2AE073A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F2AB-288B-4627-9D36-53CC5E869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6EBE-8DA4-4EB9-AB18-9C1FB2AE073A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F2AB-288B-4627-9D36-53CC5E869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6EBE-8DA4-4EB9-AB18-9C1FB2AE073A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F2AB-288B-4627-9D36-53CC5E869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C6EBE-8DA4-4EB9-AB18-9C1FB2AE073A}" type="datetimeFigureOut">
              <a:rPr lang="en-US" smtClean="0"/>
              <a:pPr/>
              <a:t>4/24/2012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1F2AB-288B-4627-9D36-53CC5E8698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3.gstatic.com/images?q=tbn:ANd9GcRT1gXRRz7Parl9Q4Pp34AIqGlYhNnO2DgCfkfw7n9rj4OoQGb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12290" name="Picture 2" descr="http://www.biography.com/imported/images/Biography/Images/Profiles/V/Jan-vanEyck-9290308-1-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200399"/>
            <a:ext cx="3657600" cy="36576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7095A"/>
                </a:solidFill>
                <a:latin typeface="Algerian" pitchFamily="82" charset="0"/>
              </a:rPr>
              <a:t>Jan Van Eyck</a:t>
            </a:r>
            <a:endParaRPr lang="en-US" dirty="0">
              <a:solidFill>
                <a:srgbClr val="C7095A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7095A"/>
                </a:solidFill>
              </a:rPr>
              <a:t>By: Ray &amp; </a:t>
            </a:r>
            <a:r>
              <a:rPr lang="en-US" dirty="0" err="1" smtClean="0">
                <a:solidFill>
                  <a:srgbClr val="C7095A"/>
                </a:solidFill>
              </a:rPr>
              <a:t>Shianne</a:t>
            </a:r>
            <a:endParaRPr lang="en-US" dirty="0">
              <a:solidFill>
                <a:srgbClr val="C7095A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d/d6/Jan_van_Eyck_0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838200"/>
            <a:ext cx="7772400" cy="3581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Biography of Jan Van Eyck: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 Born sometime before 1395, in </a:t>
            </a:r>
            <a:r>
              <a:rPr lang="en-US" dirty="0" err="1" smtClean="0">
                <a:solidFill>
                  <a:srgbClr val="FFFF00"/>
                </a:solidFill>
              </a:rPr>
              <a:t>Maaseik</a:t>
            </a:r>
            <a:r>
              <a:rPr lang="en-US" dirty="0" smtClean="0">
                <a:solidFill>
                  <a:srgbClr val="FFFF00"/>
                </a:solidFill>
              </a:rPr>
              <a:t>, Bishopric of Liege, Holy Roman Empire.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1422-1424 he was made a court painter.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1425 he resided from </a:t>
            </a:r>
            <a:r>
              <a:rPr lang="en-US" dirty="0">
                <a:solidFill>
                  <a:srgbClr val="FFFF00"/>
                </a:solidFill>
              </a:rPr>
              <a:t>L</a:t>
            </a:r>
            <a:r>
              <a:rPr lang="en-US" dirty="0" smtClean="0">
                <a:solidFill>
                  <a:srgbClr val="FFFF00"/>
                </a:solidFill>
              </a:rPr>
              <a:t>ille and moved to Bruges.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He died in 1442.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he was well paid.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Jan Van Eyck’s famous portrait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5362" name="Picture 2" descr="http://t2.gstatic.com/images?q=tbn:ANd9GcSt0aOHBkxtnn_pqpG2yW1q2jHUmG6VysS5IvoYcsjUsAbtuwwP9X1lr6WZ-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3603170" cy="50444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95800" y="1447800"/>
            <a:ext cx="3886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hand in hand mean marriage vows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Clogs mean taking place on holy ground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Little dogs means fidelity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Tiny statue of saint Mary means childbirth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Oranges mean fertility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Mirror entire room reflected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Single candle burning meaning god is in the room.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ibiblio.org/wm/paint/auth/eyck/ro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3235368" cy="3432246"/>
          </a:xfrm>
          <a:prstGeom prst="rect">
            <a:avLst/>
          </a:prstGeom>
          <a:noFill/>
        </p:spPr>
      </p:pic>
      <p:pic>
        <p:nvPicPr>
          <p:cNvPr id="16388" name="Picture 4" descr="http://employees.oneonta.edu/farberas/arth/Images/ARTH_214images/rogier/seven_sacramen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0"/>
            <a:ext cx="4495800" cy="3740328"/>
          </a:xfrm>
          <a:prstGeom prst="rect">
            <a:avLst/>
          </a:prstGeom>
          <a:noFill/>
        </p:spPr>
      </p:pic>
      <p:pic>
        <p:nvPicPr>
          <p:cNvPr id="16390" name="Picture 6" descr="http://www.ibiblio.org/wm/paint/auth/eyck/ghent/ghentop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038600"/>
            <a:ext cx="3960442" cy="2819400"/>
          </a:xfrm>
          <a:prstGeom prst="rect">
            <a:avLst/>
          </a:prstGeom>
          <a:noFill/>
        </p:spPr>
      </p:pic>
      <p:pic>
        <p:nvPicPr>
          <p:cNvPr id="16392" name="Picture 8" descr="http://upload.wikimedia.org/wikipedia/commons/4/4f/Jan_Van_Eyck_La_Madone_au_Chanoine_Van_der_Paele_14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3787328"/>
            <a:ext cx="4038600" cy="3070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110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Jan Van Eyck</vt:lpstr>
      <vt:lpstr>Slide 2</vt:lpstr>
      <vt:lpstr>Jan Van Eyck’s famous portrait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 Van Eyck</dc:title>
  <dc:creator>admin</dc:creator>
  <cp:lastModifiedBy>admin</cp:lastModifiedBy>
  <cp:revision>4</cp:revision>
  <dcterms:created xsi:type="dcterms:W3CDTF">2012-04-23T12:05:43Z</dcterms:created>
  <dcterms:modified xsi:type="dcterms:W3CDTF">2012-04-24T12:24:19Z</dcterms:modified>
</cp:coreProperties>
</file>